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99" r:id="rId3"/>
    <p:sldId id="303" r:id="rId4"/>
    <p:sldId id="306" r:id="rId5"/>
    <p:sldId id="300" r:id="rId6"/>
    <p:sldId id="301" r:id="rId7"/>
    <p:sldId id="302" r:id="rId8"/>
    <p:sldId id="305" r:id="rId9"/>
    <p:sldId id="295" r:id="rId10"/>
    <p:sldId id="304" r:id="rId11"/>
    <p:sldId id="296" r:id="rId12"/>
    <p:sldId id="260" r:id="rId13"/>
    <p:sldId id="297" r:id="rId14"/>
    <p:sldId id="298" r:id="rId15"/>
    <p:sldId id="285" r:id="rId16"/>
    <p:sldId id="264" r:id="rId17"/>
    <p:sldId id="274" r:id="rId18"/>
    <p:sldId id="275" r:id="rId19"/>
    <p:sldId id="276" r:id="rId20"/>
    <p:sldId id="258" r:id="rId21"/>
    <p:sldId id="25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646"/>
  </p:normalViewPr>
  <p:slideViewPr>
    <p:cSldViewPr snapToGrid="0" snapToObjects="1">
      <p:cViewPr varScale="1">
        <p:scale>
          <a:sx n="76" d="100"/>
          <a:sy n="76" d="100"/>
        </p:scale>
        <p:origin x="21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C121D9-9C1B-E14D-B3D7-7EA929E15A7F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B1563-2D99-1C44-A211-BEDB2096FE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97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B1563-2D99-1C44-A211-BEDB2096FE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896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EB1563-2D99-1C44-A211-BEDB2096FE1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373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97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20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6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926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211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71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34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8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10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0C9C6-7198-554B-A4C6-52546B83464A}" type="datetimeFigureOut">
              <a:rPr lang="en-US" smtClean="0"/>
              <a:t>11/14/17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62D6F-9474-7041-9E26-4B9541AF6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38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Relationship Id="rId3" Type="http://schemas.openxmlformats.org/officeDocument/2006/relationships/image" Target="../media/image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93737"/>
            <a:ext cx="12192000" cy="2201863"/>
          </a:xfrm>
        </p:spPr>
        <p:txBody>
          <a:bodyPr anchor="ctr">
            <a:normAutofit/>
          </a:bodyPr>
          <a:lstStyle/>
          <a:p>
            <a:r>
              <a:rPr lang="en-US" sz="8000" dirty="0" smtClean="0">
                <a:latin typeface="+mn-lt"/>
              </a:rPr>
              <a:t>Native </a:t>
            </a:r>
            <a:r>
              <a:rPr lang="en-US" sz="8000" dirty="0" smtClean="0">
                <a:latin typeface="+mn-lt"/>
              </a:rPr>
              <a:t>Modules in </a:t>
            </a:r>
            <a:r>
              <a:rPr lang="en-US" sz="8000" dirty="0" smtClean="0">
                <a:latin typeface="+mn-lt"/>
              </a:rPr>
              <a:t>Swift</a:t>
            </a:r>
            <a:endParaRPr lang="en-US" sz="80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84082"/>
            <a:ext cx="9144000" cy="3232254"/>
          </a:xfrm>
        </p:spPr>
        <p:txBody>
          <a:bodyPr>
            <a:normAutofit fontScale="92500" lnSpcReduction="10000"/>
          </a:bodyPr>
          <a:lstStyle/>
          <a:p>
            <a:r>
              <a:rPr lang="en-US" sz="6000" dirty="0" smtClean="0">
                <a:latin typeface="+mj-lt"/>
              </a:rPr>
              <a:t>Ray Deck</a:t>
            </a:r>
          </a:p>
          <a:p>
            <a:endParaRPr lang="en-US" sz="6000" dirty="0" smtClean="0">
              <a:latin typeface="+mj-lt"/>
            </a:endParaRPr>
          </a:p>
          <a:p>
            <a:r>
              <a:rPr lang="en-US" sz="5200" dirty="0" smtClean="0">
                <a:latin typeface="+mj-lt"/>
              </a:rPr>
              <a:t>@</a:t>
            </a:r>
            <a:r>
              <a:rPr lang="en-US" sz="5200" dirty="0" err="1" smtClean="0">
                <a:latin typeface="+mj-lt"/>
              </a:rPr>
              <a:t>ray_deck</a:t>
            </a:r>
            <a:endParaRPr lang="en-US" sz="5200" dirty="0" smtClean="0">
              <a:latin typeface="+mj-lt"/>
            </a:endParaRPr>
          </a:p>
          <a:p>
            <a:r>
              <a:rPr lang="en-US" sz="4800" dirty="0" err="1">
                <a:latin typeface="+mj-lt"/>
              </a:rPr>
              <a:t>g</a:t>
            </a:r>
            <a:r>
              <a:rPr lang="en-US" sz="4800" dirty="0" err="1" smtClean="0">
                <a:latin typeface="+mj-lt"/>
              </a:rPr>
              <a:t>ithub.com</a:t>
            </a:r>
            <a:r>
              <a:rPr lang="en-US" sz="4800" dirty="0" smtClean="0">
                <a:latin typeface="+mj-lt"/>
              </a:rPr>
              <a:t>/</a:t>
            </a:r>
            <a:r>
              <a:rPr lang="en-US" sz="4800" dirty="0" err="1" smtClean="0">
                <a:latin typeface="+mj-lt"/>
              </a:rPr>
              <a:t>rhdeck</a:t>
            </a:r>
            <a:r>
              <a:rPr lang="en-US" sz="4800" dirty="0" smtClean="0">
                <a:latin typeface="+mj-lt"/>
              </a:rPr>
              <a:t>/</a:t>
            </a:r>
            <a:r>
              <a:rPr lang="en-US" sz="4800" dirty="0" err="1" smtClean="0">
                <a:latin typeface="+mj-lt"/>
              </a:rPr>
              <a:t>rnboston</a:t>
            </a:r>
            <a:endParaRPr lang="en-US" sz="4800" dirty="0">
              <a:latin typeface="+mj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218" y="4572002"/>
            <a:ext cx="2455333" cy="24553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2735" y="4530774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00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7542212" cy="1600200"/>
          </a:xfrm>
        </p:spPr>
        <p:txBody>
          <a:bodyPr>
            <a:normAutofit/>
          </a:bodyPr>
          <a:lstStyle/>
          <a:p>
            <a:r>
              <a:rPr lang="en-US" sz="8000" dirty="0"/>
              <a:t>r</a:t>
            </a:r>
            <a:r>
              <a:rPr lang="en-US" sz="8000" dirty="0" smtClean="0"/>
              <a:t>eact-native-swift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8723842" cy="255428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arn 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add 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react-native-swift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0973" y="3064934"/>
            <a:ext cx="3765314" cy="338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73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8723842" cy="1600200"/>
          </a:xfrm>
        </p:spPr>
        <p:txBody>
          <a:bodyPr>
            <a:normAutofit/>
          </a:bodyPr>
          <a:lstStyle/>
          <a:p>
            <a:r>
              <a:rPr lang="en-US" sz="8000" smtClean="0"/>
              <a:t>react-native-swift-cli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8723842" cy="255428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arn </a:t>
            </a:r>
            <a:r>
              <a:rPr lang="en-US" sz="4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global add react-native-swift-cli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0973" y="3064934"/>
            <a:ext cx="3765314" cy="338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47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Getting Started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25692"/>
            <a:ext cx="10515600" cy="4532307"/>
          </a:xfrm>
        </p:spPr>
        <p:txBody>
          <a:bodyPr>
            <a:noAutofit/>
          </a:bodyPr>
          <a:lstStyle/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 err="1" smtClean="0"/>
              <a:t>rns</a:t>
            </a:r>
            <a:r>
              <a:rPr lang="en-US" sz="5400" dirty="0" smtClean="0"/>
              <a:t> </a:t>
            </a:r>
            <a:r>
              <a:rPr lang="en-US" sz="5400" dirty="0" err="1" smtClean="0"/>
              <a:t>i</a:t>
            </a:r>
            <a:r>
              <a:rPr lang="en-US" sz="5400" dirty="0" smtClean="0"/>
              <a:t> </a:t>
            </a:r>
            <a:r>
              <a:rPr lang="en-US" sz="5400" dirty="0" err="1" smtClean="0"/>
              <a:t>myproject</a:t>
            </a:r>
            <a:r>
              <a:rPr lang="en-US" sz="5400" dirty="0" smtClean="0"/>
              <a:t> ./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c</a:t>
            </a:r>
            <a:r>
              <a:rPr lang="en-US" sz="5400" dirty="0" smtClean="0"/>
              <a:t>ode 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o</a:t>
            </a:r>
            <a:r>
              <a:rPr lang="en-US" sz="5400" dirty="0" smtClean="0"/>
              <a:t>pen </a:t>
            </a:r>
            <a:r>
              <a:rPr lang="en-US" sz="5400" dirty="0" err="1" smtClean="0"/>
              <a:t>myproject</a:t>
            </a:r>
            <a:r>
              <a:rPr lang="en-US" sz="5400" dirty="0" smtClean="0"/>
              <a:t>/</a:t>
            </a:r>
            <a:r>
              <a:rPr lang="en-US" sz="5400" dirty="0" err="1" smtClean="0"/>
              <a:t>ios</a:t>
            </a:r>
            <a:r>
              <a:rPr lang="en-US" sz="5400" dirty="0" smtClean="0"/>
              <a:t>/*</a:t>
            </a:r>
            <a:r>
              <a:rPr lang="en-US" sz="5400" dirty="0" err="1" smtClean="0"/>
              <a:t>xcode</a:t>
            </a:r>
            <a:r>
              <a:rPr lang="en-US" sz="5400" dirty="0" smtClean="0"/>
              <a:t>*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60944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Better Development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325693"/>
            <a:ext cx="11870267" cy="4351338"/>
          </a:xfrm>
        </p:spPr>
        <p:txBody>
          <a:bodyPr>
            <a:noAutofit/>
          </a:bodyPr>
          <a:lstStyle/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 err="1" smtClean="0"/>
              <a:t>rns</a:t>
            </a:r>
            <a:r>
              <a:rPr lang="en-US" sz="5400" dirty="0" smtClean="0"/>
              <a:t> m tester </a:t>
            </a:r>
            <a:r>
              <a:rPr lang="en-US" sz="5400" dirty="0" err="1" smtClean="0"/>
              <a:t>myproject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code tester </a:t>
            </a:r>
            <a:endParaRPr lang="en-US" sz="5400" dirty="0" smtClean="0"/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5400" dirty="0"/>
              <a:t>open </a:t>
            </a:r>
            <a:r>
              <a:rPr lang="en-US" sz="5400" dirty="0" smtClean="0"/>
              <a:t>tester/</a:t>
            </a:r>
            <a:r>
              <a:rPr lang="en-US" sz="5400" dirty="0" err="1" smtClean="0"/>
              <a:t>ios</a:t>
            </a:r>
            <a:r>
              <a:rPr lang="en-US" sz="5400" dirty="0" smtClean="0"/>
              <a:t>/*</a:t>
            </a:r>
            <a:r>
              <a:rPr lang="en-US" sz="5400" dirty="0" err="1" smtClean="0"/>
              <a:t>xcode</a:t>
            </a:r>
            <a:r>
              <a:rPr lang="en-US" sz="5400" dirty="0" smtClean="0"/>
              <a:t>*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766122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/>
              <a:t>Applying to an App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733" y="2190228"/>
            <a:ext cx="11870267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40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From within your app project</a:t>
            </a:r>
            <a:r>
              <a:rPr lang="mr-IN" sz="40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  <a:endParaRPr lang="en-US" sz="4000" i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 smtClean="0"/>
              <a:t>yarn add </a:t>
            </a:r>
            <a:r>
              <a:rPr lang="en-US" sz="4800" dirty="0" err="1" smtClean="0"/>
              <a:t>mymodule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(note peer dependency warning!)</a:t>
            </a: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/>
              <a:t>y</a:t>
            </a:r>
            <a:r>
              <a:rPr lang="en-US" sz="4800" dirty="0" smtClean="0"/>
              <a:t>arn add react-native-swift</a:t>
            </a:r>
          </a:p>
          <a:p>
            <a:pPr marL="914400" indent="-914400">
              <a:lnSpc>
                <a:spcPct val="100000"/>
              </a:lnSpc>
              <a:spcBef>
                <a:spcPts val="1200"/>
              </a:spcBef>
              <a:buClr>
                <a:schemeClr val="tx1">
                  <a:lumMod val="50000"/>
                  <a:lumOff val="50000"/>
                </a:schemeClr>
              </a:buClr>
              <a:buFont typeface="+mj-lt"/>
              <a:buAutoNum type="arabicPeriod"/>
            </a:pPr>
            <a:r>
              <a:rPr lang="en-US" sz="4800" dirty="0"/>
              <a:t>r</a:t>
            </a:r>
            <a:r>
              <a:rPr lang="en-US" sz="4800" dirty="0" smtClean="0"/>
              <a:t>eact-native link</a:t>
            </a:r>
          </a:p>
        </p:txBody>
      </p:sp>
    </p:spTree>
    <p:extLst>
      <p:ext uri="{BB962C8B-B14F-4D97-AF65-F5344CB8AC3E}">
        <p14:creationId xmlns:p14="http://schemas.microsoft.com/office/powerpoint/2010/main" val="156504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This 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2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err="1" smtClean="0"/>
              <a:t>Xcode</a:t>
            </a:r>
            <a:r>
              <a:rPr lang="en-US" sz="8000" dirty="0" smtClean="0"/>
              <a:t> 9</a:t>
            </a:r>
            <a:endParaRPr lang="en-US" sz="8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314700"/>
            <a:ext cx="3932237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Allows Swift in static </a:t>
            </a:r>
            <a:r>
              <a:rPr lang="en-US" sz="4800" dirty="0" err="1" smtClean="0"/>
              <a:t>libaries</a:t>
            </a:r>
            <a:r>
              <a:rPr lang="en-US" sz="4800" dirty="0" smtClean="0"/>
              <a:t> as of beta 4!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6201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But</a:t>
            </a:r>
            <a:r>
              <a:rPr lang="mr-IN" sz="8000" dirty="0" smtClean="0"/>
              <a:t>…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025" y="3314700"/>
            <a:ext cx="6015037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The app needs to include the </a:t>
            </a:r>
            <a:br>
              <a:rPr lang="en-US" sz="4800" dirty="0" smtClean="0"/>
            </a:br>
            <a:r>
              <a:rPr lang="en-US" sz="4800" dirty="0" smtClean="0"/>
              <a:t>Core Swift library</a:t>
            </a:r>
            <a:endParaRPr lang="en-US" sz="4800" dirty="0"/>
          </a:p>
        </p:txBody>
      </p:sp>
      <p:pic>
        <p:nvPicPr>
          <p:cNvPr id="6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1719" y="987425"/>
            <a:ext cx="5415138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12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719" y="987425"/>
            <a:ext cx="5415138" cy="48736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So</a:t>
            </a:r>
            <a:r>
              <a:rPr lang="mr-IN" sz="8000" dirty="0" smtClean="0"/>
              <a:t>…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025" y="3314700"/>
            <a:ext cx="5361693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react-native-swift</a:t>
            </a:r>
          </a:p>
          <a:p>
            <a:r>
              <a:rPr lang="en-US" sz="4800" dirty="0" smtClean="0"/>
              <a:t>adds a hook to </a:t>
            </a:r>
            <a:r>
              <a:rPr lang="en-US" sz="4800" b="1" dirty="0" smtClean="0"/>
              <a:t>react-native lin</a:t>
            </a:r>
            <a:r>
              <a:rPr lang="en-US" sz="4800" b="1" dirty="0"/>
              <a:t>k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046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1719" y="987425"/>
            <a:ext cx="5415138" cy="48736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Which</a:t>
            </a:r>
            <a:r>
              <a:rPr lang="mr-IN" sz="8000" dirty="0" smtClean="0"/>
              <a:t>…</a:t>
            </a:r>
            <a:endParaRPr lang="en-US" sz="8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0025" y="3314700"/>
            <a:ext cx="5361693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Adds a blank swift file to the targets of the app</a:t>
            </a:r>
            <a:endParaRPr lang="en-US" sz="48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2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076" y="222248"/>
            <a:ext cx="10545764" cy="1325563"/>
          </a:xfrm>
        </p:spPr>
        <p:txBody>
          <a:bodyPr>
            <a:noAutofit/>
          </a:bodyPr>
          <a:lstStyle/>
          <a:p>
            <a:r>
              <a:rPr lang="en-US" sz="8000" dirty="0" smtClean="0"/>
              <a:t>Stages of RN Love</a:t>
            </a:r>
            <a:endParaRPr lang="en-US" sz="8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75" y="2077243"/>
            <a:ext cx="2287588" cy="22875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3538" y="4429179"/>
            <a:ext cx="30146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c</a:t>
            </a:r>
            <a:r>
              <a:rPr lang="en-US" sz="2800" smtClean="0"/>
              <a:t>reate-react-native-app</a:t>
            </a:r>
            <a:endParaRPr lang="en-US" sz="280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0744" y="1731972"/>
            <a:ext cx="2455333" cy="245533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7199" y="3168646"/>
            <a:ext cx="1203325" cy="120332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186502" y="4414837"/>
            <a:ext cx="25638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</a:t>
            </a:r>
            <a:r>
              <a:rPr lang="en-US" sz="2800" dirty="0" smtClean="0"/>
              <a:t>eact-native </a:t>
            </a:r>
            <a:r>
              <a:rPr lang="en-US" sz="2800" dirty="0" err="1" smtClean="0"/>
              <a:t>init</a:t>
            </a:r>
            <a:endParaRPr lang="en-US" sz="2800" dirty="0"/>
          </a:p>
        </p:txBody>
      </p:sp>
      <p:pic>
        <p:nvPicPr>
          <p:cNvPr id="13" name="Content Placeholder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2746" y="2077243"/>
            <a:ext cx="2461168" cy="246116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8504235" y="4375185"/>
            <a:ext cx="24018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Making Native Components!</a:t>
            </a:r>
            <a:endParaRPr lang="en-US" sz="2800" dirty="0"/>
          </a:p>
        </p:txBody>
      </p:sp>
      <p:sp>
        <p:nvSpPr>
          <p:cNvPr id="16" name="Right Arrow 15"/>
          <p:cNvSpPr/>
          <p:nvPr/>
        </p:nvSpPr>
        <p:spPr>
          <a:xfrm>
            <a:off x="3444877" y="2793477"/>
            <a:ext cx="514350" cy="102870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7478182" y="2793477"/>
            <a:ext cx="514350" cy="1028700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7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what’s next?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46" y="2251605"/>
            <a:ext cx="3143250" cy="3143250"/>
          </a:xfrm>
          <a:prstGeom prst="rect">
            <a:avLst/>
          </a:prstGeom>
        </p:spPr>
      </p:pic>
      <p:pic>
        <p:nvPicPr>
          <p:cNvPr id="12" name="Content Placeholder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353" y="2482321"/>
            <a:ext cx="2453568" cy="220821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67181" y="1296195"/>
            <a:ext cx="5962917" cy="5054070"/>
          </a:xfrm>
          <a:prstGeom prst="rect">
            <a:avLst/>
          </a:prstGeom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114498" y="2496237"/>
            <a:ext cx="173390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+</a:t>
            </a:r>
            <a:endParaRPr lang="en-US" sz="13800" b="1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545828" y="2496237"/>
            <a:ext cx="173390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=</a:t>
            </a:r>
            <a:endParaRPr lang="en-US" sz="138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78367" y="5806158"/>
            <a:ext cx="110379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mtClean="0"/>
              <a:t>github.com</a:t>
            </a:r>
            <a:r>
              <a:rPr lang="en-US" sz="4400" dirty="0" smtClean="0"/>
              <a:t>/</a:t>
            </a:r>
            <a:r>
              <a:rPr lang="en-US" sz="4400" dirty="0" err="1" smtClean="0"/>
              <a:t>rhdeck</a:t>
            </a:r>
            <a:r>
              <a:rPr lang="en-US" sz="4400" dirty="0" smtClean="0"/>
              <a:t>/react-native-</a:t>
            </a:r>
            <a:r>
              <a:rPr lang="en-US" sz="4400" dirty="0" err="1" smtClean="0"/>
              <a:t>coreml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7941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1190625"/>
          </a:xfrm>
        </p:spPr>
        <p:txBody>
          <a:bodyPr/>
          <a:lstStyle/>
          <a:p>
            <a:pPr algn="ctr"/>
            <a:r>
              <a:rPr lang="en-US" smtClean="0"/>
              <a:t>Thank You!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157663"/>
            <a:ext cx="10515600" cy="1931987"/>
          </a:xfrm>
        </p:spPr>
        <p:txBody>
          <a:bodyPr>
            <a:normAutofit/>
          </a:bodyPr>
          <a:lstStyle/>
          <a:p>
            <a:pPr algn="ctr"/>
            <a:r>
              <a:rPr lang="en-US" sz="4400" dirty="0" err="1" smtClean="0">
                <a:solidFill>
                  <a:schemeClr val="tx1"/>
                </a:solidFill>
              </a:rPr>
              <a:t>github</a:t>
            </a:r>
            <a:r>
              <a:rPr lang="en-US" sz="4400" dirty="0" smtClean="0">
                <a:solidFill>
                  <a:schemeClr val="tx1"/>
                </a:solidFill>
              </a:rPr>
              <a:t>/</a:t>
            </a:r>
            <a:r>
              <a:rPr lang="en-US" sz="4400" dirty="0" err="1" smtClean="0">
                <a:solidFill>
                  <a:schemeClr val="tx1"/>
                </a:solidFill>
              </a:rPr>
              <a:t>rhdeck</a:t>
            </a:r>
            <a:r>
              <a:rPr lang="en-US" sz="4400" dirty="0" smtClean="0">
                <a:solidFill>
                  <a:schemeClr val="tx1"/>
                </a:solidFill>
              </a:rPr>
              <a:t>/</a:t>
            </a:r>
            <a:r>
              <a:rPr lang="en-US" sz="4400" dirty="0" err="1" smtClean="0">
                <a:solidFill>
                  <a:schemeClr val="tx1"/>
                </a:solidFill>
              </a:rPr>
              <a:t>rnboston</a:t>
            </a:r>
            <a:endParaRPr lang="en-US" sz="4400" dirty="0" smtClean="0">
              <a:solidFill>
                <a:schemeClr val="tx1"/>
              </a:solidFill>
            </a:endParaRPr>
          </a:p>
          <a:p>
            <a:pPr algn="ctr"/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55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/>
              <a:t>Why?</a:t>
            </a:r>
            <a:endParaRPr lang="en-US" sz="8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Multithreading</a:t>
            </a:r>
          </a:p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Business logic</a:t>
            </a:r>
          </a:p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Esoteric subsystem</a:t>
            </a:r>
          </a:p>
          <a:p>
            <a:pPr marL="914400" indent="-914400">
              <a:spcBef>
                <a:spcPts val="4000"/>
              </a:spcBef>
              <a:buFont typeface="+mj-lt"/>
              <a:buAutoNum type="arabicPeriod"/>
            </a:pPr>
            <a:r>
              <a:rPr lang="en-US" sz="5400" dirty="0" smtClean="0"/>
              <a:t>New Tech! </a:t>
            </a:r>
            <a:endParaRPr lang="en-US"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87334" y="4601136"/>
            <a:ext cx="2403298" cy="203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5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-254001"/>
            <a:ext cx="7068079" cy="1600200"/>
          </a:xfrm>
        </p:spPr>
        <p:txBody>
          <a:bodyPr>
            <a:noAutofit/>
          </a:bodyPr>
          <a:lstStyle/>
          <a:p>
            <a:r>
              <a:rPr lang="en-US" sz="6000" dirty="0" smtClean="0"/>
              <a:t>Native Modules in iOS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268" y="2057400"/>
            <a:ext cx="4867452" cy="3811588"/>
          </a:xfrm>
        </p:spPr>
        <p:txBody>
          <a:bodyPr>
            <a:normAutofit/>
          </a:bodyPr>
          <a:lstStyle/>
          <a:p>
            <a:pPr>
              <a:spcBef>
                <a:spcPts val="4600"/>
              </a:spcBef>
            </a:pPr>
            <a:r>
              <a:rPr lang="en-US" sz="4000" dirty="0" smtClean="0"/>
              <a:t>Static Libraries</a:t>
            </a:r>
          </a:p>
          <a:p>
            <a:pPr>
              <a:spcBef>
                <a:spcPts val="4600"/>
              </a:spcBef>
            </a:pPr>
            <a:r>
              <a:rPr lang="en-US" sz="4000" dirty="0" smtClean="0"/>
              <a:t>Objective-C Native</a:t>
            </a:r>
          </a:p>
        </p:txBody>
      </p:sp>
      <p:pic>
        <p:nvPicPr>
          <p:cNvPr id="8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762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8200" y="1152569"/>
            <a:ext cx="9399587" cy="4815900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1113" y="2748729"/>
            <a:ext cx="1885950" cy="1471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err="1" smtClean="0"/>
              <a:t>JavascriptCore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354116" y="2934730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RCTBridge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52486" y="610658"/>
            <a:ext cx="286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iOS RN App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79" y="2771244"/>
            <a:ext cx="1174218" cy="117421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40216" y="1631900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AVController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440216" y="3107791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UIViewController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354116" y="1232644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URLRequest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4" idx="3"/>
            <a:endCxn id="5" idx="1"/>
          </p:cNvCxnSpPr>
          <p:nvPr/>
        </p:nvCxnSpPr>
        <p:spPr>
          <a:xfrm flipV="1">
            <a:off x="3167063" y="3450668"/>
            <a:ext cx="1187053" cy="33867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5" idx="0"/>
            <a:endCxn id="21" idx="2"/>
          </p:cNvCxnSpPr>
          <p:nvPr/>
        </p:nvCxnSpPr>
        <p:spPr>
          <a:xfrm flipV="1">
            <a:off x="5382816" y="2264519"/>
            <a:ext cx="0" cy="67021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5" idx="3"/>
            <a:endCxn id="18" idx="1"/>
          </p:cNvCxnSpPr>
          <p:nvPr/>
        </p:nvCxnSpPr>
        <p:spPr>
          <a:xfrm flipV="1">
            <a:off x="6411516" y="2147838"/>
            <a:ext cx="1028700" cy="130283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3"/>
            <a:endCxn id="19" idx="1"/>
          </p:cNvCxnSpPr>
          <p:nvPr/>
        </p:nvCxnSpPr>
        <p:spPr>
          <a:xfrm>
            <a:off x="6411516" y="3450668"/>
            <a:ext cx="1028700" cy="17306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itle 4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91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8200" y="1288035"/>
            <a:ext cx="9382653" cy="4815900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1113" y="2884195"/>
            <a:ext cx="1885950" cy="14716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err="1" smtClean="0"/>
              <a:t>JavascriptCore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354116" y="3070196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RCTBridge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3231" y="813860"/>
            <a:ext cx="286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iOS RN App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79" y="2906710"/>
            <a:ext cx="1174218" cy="117421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40216" y="1767366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AVController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440216" y="3243257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UIViewController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354116" y="1368110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URLRequest</a:t>
            </a:r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 flipV="1">
            <a:off x="2794529" y="3382935"/>
            <a:ext cx="1187053" cy="33867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5" idx="0"/>
            <a:endCxn id="21" idx="2"/>
          </p:cNvCxnSpPr>
          <p:nvPr/>
        </p:nvCxnSpPr>
        <p:spPr>
          <a:xfrm flipV="1">
            <a:off x="5382816" y="2399985"/>
            <a:ext cx="0" cy="67021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5" idx="3"/>
            <a:endCxn id="18" idx="1"/>
          </p:cNvCxnSpPr>
          <p:nvPr/>
        </p:nvCxnSpPr>
        <p:spPr>
          <a:xfrm flipV="1">
            <a:off x="6411516" y="2283304"/>
            <a:ext cx="1028700" cy="130283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3"/>
            <a:endCxn id="19" idx="1"/>
          </p:cNvCxnSpPr>
          <p:nvPr/>
        </p:nvCxnSpPr>
        <p:spPr>
          <a:xfrm>
            <a:off x="6411516" y="3586134"/>
            <a:ext cx="1028700" cy="17306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4354116" y="4809494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MyModule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5" idx="2"/>
            <a:endCxn id="15" idx="0"/>
          </p:cNvCxnSpPr>
          <p:nvPr/>
        </p:nvCxnSpPr>
        <p:spPr>
          <a:xfrm>
            <a:off x="5382816" y="4102071"/>
            <a:ext cx="0" cy="707423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89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8200" y="1372704"/>
            <a:ext cx="10059987" cy="4815900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81113" y="2968864"/>
            <a:ext cx="1885950" cy="147161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err="1" smtClean="0"/>
              <a:t>JavascriptCore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354116" y="3154865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RCTBridge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52486" y="830793"/>
            <a:ext cx="28659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mtClean="0"/>
              <a:t>iOS RN App</a:t>
            </a:r>
            <a:endParaRPr lang="en-US" sz="3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979" y="2991379"/>
            <a:ext cx="1174218" cy="1174218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7440216" y="1852035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AVController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440216" y="3327926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UIViewController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354116" y="1452779"/>
            <a:ext cx="2057400" cy="103187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URLRequest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4" idx="3"/>
            <a:endCxn id="5" idx="1"/>
          </p:cNvCxnSpPr>
          <p:nvPr/>
        </p:nvCxnSpPr>
        <p:spPr>
          <a:xfrm flipV="1">
            <a:off x="3167063" y="3670803"/>
            <a:ext cx="1187053" cy="33867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5" idx="0"/>
            <a:endCxn id="21" idx="2"/>
          </p:cNvCxnSpPr>
          <p:nvPr/>
        </p:nvCxnSpPr>
        <p:spPr>
          <a:xfrm flipV="1">
            <a:off x="5382816" y="2484654"/>
            <a:ext cx="0" cy="67021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5" idx="3"/>
            <a:endCxn id="18" idx="1"/>
          </p:cNvCxnSpPr>
          <p:nvPr/>
        </p:nvCxnSpPr>
        <p:spPr>
          <a:xfrm flipV="1">
            <a:off x="6411516" y="2367973"/>
            <a:ext cx="1028700" cy="130283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5" idx="3"/>
            <a:endCxn id="19" idx="1"/>
          </p:cNvCxnSpPr>
          <p:nvPr/>
        </p:nvCxnSpPr>
        <p:spPr>
          <a:xfrm>
            <a:off x="6411516" y="3670803"/>
            <a:ext cx="1028700" cy="17306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7440216" y="4875739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MyUIModule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5" idx="3"/>
            <a:endCxn id="15" idx="1"/>
          </p:cNvCxnSpPr>
          <p:nvPr/>
        </p:nvCxnSpPr>
        <p:spPr>
          <a:xfrm>
            <a:off x="6411516" y="3670803"/>
            <a:ext cx="1028700" cy="1720874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90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1719" y="987425"/>
            <a:ext cx="5415138" cy="48736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3332" y="457200"/>
            <a:ext cx="4961467" cy="6045200"/>
          </a:xfrm>
        </p:spPr>
        <p:txBody>
          <a:bodyPr anchor="ctr">
            <a:normAutofit/>
          </a:bodyPr>
          <a:lstStyle/>
          <a:p>
            <a:r>
              <a:rPr lang="en-US" sz="4400" b="1" dirty="0" smtClean="0">
                <a:latin typeface="+mn-lt"/>
              </a:rPr>
              <a:t>Swift</a:t>
            </a:r>
            <a:r>
              <a:rPr lang="en-US" sz="4400" dirty="0" smtClean="0"/>
              <a:t> is nice</a:t>
            </a:r>
            <a:br>
              <a:rPr lang="en-US" sz="44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4400" smtClean="0"/>
              <a:t>Reusable </a:t>
            </a:r>
            <a:r>
              <a:rPr lang="en-US" sz="4400" b="1" smtClean="0">
                <a:latin typeface="+mn-lt"/>
              </a:rPr>
              <a:t>modules </a:t>
            </a:r>
            <a:r>
              <a:rPr lang="en-US" sz="4400" smtClean="0"/>
              <a:t>are</a:t>
            </a:r>
            <a:r>
              <a:rPr lang="en-US" sz="4400" smtClean="0"/>
              <a:t> </a:t>
            </a:r>
            <a:r>
              <a:rPr lang="en-US" sz="4400" dirty="0" smtClean="0"/>
              <a:t>nicer</a:t>
            </a: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4400" dirty="0" smtClean="0"/>
              <a:t>Building </a:t>
            </a:r>
            <a:r>
              <a:rPr lang="en-US" sz="4400" b="1" dirty="0" smtClean="0">
                <a:latin typeface="+mn-lt"/>
              </a:rPr>
              <a:t>without GUI </a:t>
            </a:r>
            <a:r>
              <a:rPr lang="en-US" sz="4400" dirty="0" smtClean="0"/>
              <a:t>is nicest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63927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err="1" smtClean="0"/>
              <a:t>Xcode</a:t>
            </a:r>
            <a:r>
              <a:rPr lang="en-US" sz="8000" dirty="0" smtClean="0"/>
              <a:t> 9</a:t>
            </a:r>
            <a:endParaRPr lang="en-US" sz="8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2475" y="987425"/>
            <a:ext cx="4873625" cy="487362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314700"/>
            <a:ext cx="3932237" cy="255428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Allows Swift in static </a:t>
            </a:r>
            <a:r>
              <a:rPr lang="en-US" sz="4800" dirty="0" err="1" smtClean="0"/>
              <a:t>libaries</a:t>
            </a:r>
            <a:r>
              <a:rPr lang="en-US" sz="4800" dirty="0" smtClean="0"/>
              <a:t> as of beta 4!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776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10023</TotalTime>
  <Words>186</Words>
  <Application>Microsoft Macintosh PowerPoint</Application>
  <PresentationFormat>Widescreen</PresentationFormat>
  <Paragraphs>87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</vt:lpstr>
      <vt:lpstr>Calibri Light</vt:lpstr>
      <vt:lpstr>Mangal</vt:lpstr>
      <vt:lpstr>Arial</vt:lpstr>
      <vt:lpstr>Office Theme</vt:lpstr>
      <vt:lpstr>Native Modules in Swift</vt:lpstr>
      <vt:lpstr>Stages of RN Love</vt:lpstr>
      <vt:lpstr>Why?</vt:lpstr>
      <vt:lpstr>Native Modules in iOS</vt:lpstr>
      <vt:lpstr>PowerPoint Presentation</vt:lpstr>
      <vt:lpstr>PowerPoint Presentation</vt:lpstr>
      <vt:lpstr>PowerPoint Presentation</vt:lpstr>
      <vt:lpstr>Swift is nice  Reusable modules are nicer  Building without GUI is nicest</vt:lpstr>
      <vt:lpstr>Xcode 9</vt:lpstr>
      <vt:lpstr>react-native-swift</vt:lpstr>
      <vt:lpstr>react-native-swift-cli</vt:lpstr>
      <vt:lpstr>Getting Started</vt:lpstr>
      <vt:lpstr>Better Development</vt:lpstr>
      <vt:lpstr>Applying to an App</vt:lpstr>
      <vt:lpstr>Why This Works</vt:lpstr>
      <vt:lpstr>Xcode 9</vt:lpstr>
      <vt:lpstr>But…</vt:lpstr>
      <vt:lpstr>So…</vt:lpstr>
      <vt:lpstr>Which…</vt:lpstr>
      <vt:lpstr>So what’s next?</vt:lpstr>
      <vt:lpstr>Thank You!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Native Components in Swift</dc:title>
  <dc:creator>ray deck</dc:creator>
  <cp:lastModifiedBy>ray deck</cp:lastModifiedBy>
  <cp:revision>44</cp:revision>
  <cp:lastPrinted>2017-11-13T20:43:04Z</cp:lastPrinted>
  <dcterms:created xsi:type="dcterms:W3CDTF">2017-11-07T23:43:10Z</dcterms:created>
  <dcterms:modified xsi:type="dcterms:W3CDTF">2017-11-15T17:06:34Z</dcterms:modified>
</cp:coreProperties>
</file>

<file path=docProps/thumbnail.jpeg>
</file>